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5640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388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550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61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738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29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6273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836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476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17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1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961" y="0"/>
            <a:ext cx="9694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37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寬螢幕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董維</dc:creator>
  <cp:lastModifiedBy>董維</cp:lastModifiedBy>
  <cp:revision>1</cp:revision>
  <dcterms:created xsi:type="dcterms:W3CDTF">2021-04-22T01:46:57Z</dcterms:created>
  <dcterms:modified xsi:type="dcterms:W3CDTF">2021-04-22T01:47:09Z</dcterms:modified>
</cp:coreProperties>
</file>