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5640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3882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5507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9619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7386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293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6273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836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4765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81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4172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C9AD2-9277-44DA-99BA-2BE6F69519DB}" type="datetimeFigureOut">
              <a:rPr lang="zh-TW" altLang="en-US" smtClean="0"/>
              <a:t>2021/4/22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0CEA1-F673-4E18-B8B3-57E2E43723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816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732" y="0"/>
            <a:ext cx="97285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337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寬螢幕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董維</dc:creator>
  <cp:lastModifiedBy>董維</cp:lastModifiedBy>
  <cp:revision>2</cp:revision>
  <dcterms:created xsi:type="dcterms:W3CDTF">2021-04-22T01:46:57Z</dcterms:created>
  <dcterms:modified xsi:type="dcterms:W3CDTF">2021-04-22T01:47:32Z</dcterms:modified>
</cp:coreProperties>
</file>